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Raleway" pitchFamily="2" charset="77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>
      <p:cViewPr varScale="1">
        <p:scale>
          <a:sx n="162" d="100"/>
          <a:sy n="162" d="100"/>
        </p:scale>
        <p:origin x="200" y="3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63c23fc1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63c23fc1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63c23fc1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063c23fc1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f88252dc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f88252dc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63c23fc1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63c23fc1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63c23fc1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63c23fc1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62ab8d2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62ab8d2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62ab8d2d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62ab8d2d6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62ab8d2d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62ab8d2d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63c23fc1d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63c23fc1d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63c23fc1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063c23fc1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4" name="Google Shape;94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" name="Google Shape;95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2" name="Google Shape;102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Google Shape;103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" name="Google Shape;110;p1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1" name="Google Shape;111;p1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7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9" name="Google Shape;11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4" name="Google Shape;124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5" name="Google Shape;125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" name="Google Shape;126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Google Shape;127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65703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Final Project </a:t>
            </a:r>
            <a:endParaRPr sz="4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- Tetris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1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Methodologies (Processor and MIPS)</a:t>
            </a:r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1153815" y="220822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1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207" name="Google Shape;207;p27"/>
          <p:cNvSpPr txBox="1">
            <a:spLocks noGrp="1"/>
          </p:cNvSpPr>
          <p:nvPr>
            <p:ph type="body" idx="1"/>
          </p:nvPr>
        </p:nvSpPr>
        <p:spPr>
          <a:xfrm>
            <a:off x="1482621" y="2208225"/>
            <a:ext cx="14811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Interrupts</a:t>
            </a:r>
            <a:endParaRPr sz="1200" b="1"/>
          </a:p>
        </p:txBody>
      </p:sp>
      <p:sp>
        <p:nvSpPr>
          <p:cNvPr id="208" name="Google Shape;208;p27"/>
          <p:cNvSpPr/>
          <p:nvPr/>
        </p:nvSpPr>
        <p:spPr>
          <a:xfrm>
            <a:off x="1153815" y="33559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3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209" name="Google Shape;209;p27"/>
          <p:cNvSpPr/>
          <p:nvPr/>
        </p:nvSpPr>
        <p:spPr>
          <a:xfrm>
            <a:off x="1153834" y="27821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2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210" name="Google Shape;210;p27"/>
          <p:cNvSpPr txBox="1">
            <a:spLocks noGrp="1"/>
          </p:cNvSpPr>
          <p:nvPr>
            <p:ph type="body" idx="1"/>
          </p:nvPr>
        </p:nvSpPr>
        <p:spPr>
          <a:xfrm>
            <a:off x="1482625" y="2782100"/>
            <a:ext cx="15906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Speed Power-Up</a:t>
            </a:r>
            <a:endParaRPr sz="1200" b="1"/>
          </a:p>
        </p:txBody>
      </p:sp>
      <p:sp>
        <p:nvSpPr>
          <p:cNvPr id="211" name="Google Shape;211;p27"/>
          <p:cNvSpPr txBox="1">
            <a:spLocks noGrp="1"/>
          </p:cNvSpPr>
          <p:nvPr>
            <p:ph type="body" idx="1"/>
          </p:nvPr>
        </p:nvSpPr>
        <p:spPr>
          <a:xfrm>
            <a:off x="1482625" y="33559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/>
              <a:t>Pseudo-Random Block Placement</a:t>
            </a:r>
            <a:endParaRPr sz="12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 b="1"/>
          </a:p>
        </p:txBody>
      </p:sp>
      <p:sp>
        <p:nvSpPr>
          <p:cNvPr id="212" name="Google Shape;212;p27"/>
          <p:cNvSpPr/>
          <p:nvPr/>
        </p:nvSpPr>
        <p:spPr>
          <a:xfrm>
            <a:off x="4913940" y="27821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6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213" name="Google Shape;213;p27"/>
          <p:cNvSpPr/>
          <p:nvPr/>
        </p:nvSpPr>
        <p:spPr>
          <a:xfrm>
            <a:off x="4913959" y="21839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5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214" name="Google Shape;214;p27"/>
          <p:cNvSpPr txBox="1">
            <a:spLocks noGrp="1"/>
          </p:cNvSpPr>
          <p:nvPr>
            <p:ph type="body" idx="1"/>
          </p:nvPr>
        </p:nvSpPr>
        <p:spPr>
          <a:xfrm>
            <a:off x="1472875" y="3929850"/>
            <a:ext cx="18294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Clear / Manage Lines</a:t>
            </a:r>
            <a:endParaRPr sz="1200" b="1"/>
          </a:p>
        </p:txBody>
      </p:sp>
      <p:sp>
        <p:nvSpPr>
          <p:cNvPr id="215" name="Google Shape;215;p27"/>
          <p:cNvSpPr/>
          <p:nvPr/>
        </p:nvSpPr>
        <p:spPr>
          <a:xfrm>
            <a:off x="4913959" y="33559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7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216" name="Google Shape;216;p27"/>
          <p:cNvSpPr txBox="1">
            <a:spLocks noGrp="1"/>
          </p:cNvSpPr>
          <p:nvPr>
            <p:ph type="body" idx="1"/>
          </p:nvPr>
        </p:nvSpPr>
        <p:spPr>
          <a:xfrm>
            <a:off x="5242750" y="2183900"/>
            <a:ext cx="15906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Rotation</a:t>
            </a:r>
            <a:endParaRPr sz="1200" b="1"/>
          </a:p>
        </p:txBody>
      </p:sp>
      <p:sp>
        <p:nvSpPr>
          <p:cNvPr id="217" name="Google Shape;217;p27"/>
          <p:cNvSpPr/>
          <p:nvPr/>
        </p:nvSpPr>
        <p:spPr>
          <a:xfrm>
            <a:off x="1153815" y="39298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4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218" name="Google Shape;218;p27"/>
          <p:cNvSpPr txBox="1">
            <a:spLocks noGrp="1"/>
          </p:cNvSpPr>
          <p:nvPr>
            <p:ph type="body" idx="1"/>
          </p:nvPr>
        </p:nvSpPr>
        <p:spPr>
          <a:xfrm>
            <a:off x="5242750" y="27821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/>
              <a:t>Falling Pieces of Different Shapes</a:t>
            </a:r>
            <a:endParaRPr sz="12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 b="1"/>
          </a:p>
        </p:txBody>
      </p:sp>
      <p:sp>
        <p:nvSpPr>
          <p:cNvPr id="219" name="Google Shape;219;p27"/>
          <p:cNvSpPr txBox="1">
            <a:spLocks noGrp="1"/>
          </p:cNvSpPr>
          <p:nvPr>
            <p:ph type="body" idx="1"/>
          </p:nvPr>
        </p:nvSpPr>
        <p:spPr>
          <a:xfrm>
            <a:off x="5242750" y="3355975"/>
            <a:ext cx="15906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Scores</a:t>
            </a:r>
            <a:endParaRPr sz="1200"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Methodologies (VGA_Controllor)</a:t>
            </a:r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body" idx="1"/>
          </p:nvPr>
        </p:nvSpPr>
        <p:spPr>
          <a:xfrm>
            <a:off x="1463338" y="2482475"/>
            <a:ext cx="18294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Scores Display</a:t>
            </a:r>
            <a:endParaRPr sz="1200" b="1"/>
          </a:p>
        </p:txBody>
      </p:sp>
      <p:sp>
        <p:nvSpPr>
          <p:cNvPr id="226" name="Google Shape;226;p28"/>
          <p:cNvSpPr/>
          <p:nvPr/>
        </p:nvSpPr>
        <p:spPr>
          <a:xfrm>
            <a:off x="1134540" y="24824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1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227" name="Google Shape;227;p28"/>
          <p:cNvSpPr txBox="1">
            <a:spLocks noGrp="1"/>
          </p:cNvSpPr>
          <p:nvPr>
            <p:ph type="body" idx="1"/>
          </p:nvPr>
        </p:nvSpPr>
        <p:spPr>
          <a:xfrm>
            <a:off x="1463338" y="3286450"/>
            <a:ext cx="18294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Leaderboard</a:t>
            </a:r>
            <a:endParaRPr sz="1200" b="1"/>
          </a:p>
        </p:txBody>
      </p:sp>
      <p:sp>
        <p:nvSpPr>
          <p:cNvPr id="228" name="Google Shape;228;p28"/>
          <p:cNvSpPr/>
          <p:nvPr/>
        </p:nvSpPr>
        <p:spPr>
          <a:xfrm>
            <a:off x="1134540" y="32864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2</a:t>
            </a:r>
            <a:endParaRPr sz="9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body" idx="1"/>
          </p:nvPr>
        </p:nvSpPr>
        <p:spPr>
          <a:xfrm>
            <a:off x="1295325" y="2078875"/>
            <a:ext cx="7122900" cy="2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In this presentation, we will present</a:t>
            </a:r>
            <a:endParaRPr sz="1500"/>
          </a:p>
          <a:p>
            <a:pPr marL="457200" lvl="0" indent="-323850" algn="l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 b="1"/>
              <a:t>Accomplishments (short video)</a:t>
            </a:r>
            <a:endParaRPr sz="1500"/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 b="1"/>
              <a:t>Methodologies</a:t>
            </a:r>
            <a:endParaRPr sz="1500" b="1"/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5146750" y="1593525"/>
            <a:ext cx="3997249" cy="2219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744875" y="2289173"/>
            <a:ext cx="3893400" cy="8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990"/>
              <a:buNone/>
            </a:pPr>
            <a:r>
              <a:rPr lang="en-GB" sz="3270"/>
              <a:t>Accomplishments</a:t>
            </a:r>
            <a:endParaRPr sz="1740" b="0"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5146750" y="1593525"/>
            <a:ext cx="3997249" cy="2219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Accomplishments (Baseline)</a:t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1383990" y="24738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1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53" name="Google Shape;153;p21"/>
          <p:cNvSpPr txBox="1">
            <a:spLocks noGrp="1"/>
          </p:cNvSpPr>
          <p:nvPr>
            <p:ph type="body" idx="1"/>
          </p:nvPr>
        </p:nvSpPr>
        <p:spPr>
          <a:xfrm>
            <a:off x="1712796" y="2473800"/>
            <a:ext cx="14811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b="1"/>
              <a:t>I / O</a:t>
            </a:r>
            <a:endParaRPr b="1"/>
          </a:p>
        </p:txBody>
      </p:sp>
      <p:sp>
        <p:nvSpPr>
          <p:cNvPr id="154" name="Google Shape;154;p21"/>
          <p:cNvSpPr/>
          <p:nvPr/>
        </p:nvSpPr>
        <p:spPr>
          <a:xfrm>
            <a:off x="1676140" y="35014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4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5144834" y="24738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3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56" name="Google Shape;156;p21"/>
          <p:cNvSpPr txBox="1">
            <a:spLocks noGrp="1"/>
          </p:cNvSpPr>
          <p:nvPr>
            <p:ph type="body" idx="1"/>
          </p:nvPr>
        </p:nvSpPr>
        <p:spPr>
          <a:xfrm>
            <a:off x="3028200" y="2473800"/>
            <a:ext cx="18294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Clear / Manage Lines</a:t>
            </a:r>
            <a:endParaRPr sz="1200" b="1"/>
          </a:p>
        </p:txBody>
      </p:sp>
      <p:sp>
        <p:nvSpPr>
          <p:cNvPr id="157" name="Google Shape;157;p21"/>
          <p:cNvSpPr/>
          <p:nvPr/>
        </p:nvSpPr>
        <p:spPr>
          <a:xfrm>
            <a:off x="4857609" y="35014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5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58" name="Google Shape;158;p21"/>
          <p:cNvSpPr txBox="1">
            <a:spLocks noGrp="1"/>
          </p:cNvSpPr>
          <p:nvPr>
            <p:ph type="body" idx="1"/>
          </p:nvPr>
        </p:nvSpPr>
        <p:spPr>
          <a:xfrm>
            <a:off x="5473625" y="2473800"/>
            <a:ext cx="15906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Rotation</a:t>
            </a:r>
            <a:endParaRPr sz="1200" b="1"/>
          </a:p>
        </p:txBody>
      </p:sp>
      <p:sp>
        <p:nvSpPr>
          <p:cNvPr id="159" name="Google Shape;159;p21"/>
          <p:cNvSpPr/>
          <p:nvPr/>
        </p:nvSpPr>
        <p:spPr>
          <a:xfrm>
            <a:off x="2699390" y="24738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2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60" name="Google Shape;160;p21"/>
          <p:cNvSpPr txBox="1">
            <a:spLocks noGrp="1"/>
          </p:cNvSpPr>
          <p:nvPr>
            <p:ph type="body" idx="1"/>
          </p:nvPr>
        </p:nvSpPr>
        <p:spPr>
          <a:xfrm>
            <a:off x="2004950" y="350145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/>
              <a:t>Falling Pieces of Different Shapes</a:t>
            </a:r>
            <a:endParaRPr sz="12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 b="1"/>
          </a:p>
        </p:txBody>
      </p:sp>
      <p:sp>
        <p:nvSpPr>
          <p:cNvPr id="161" name="Google Shape;161;p21"/>
          <p:cNvSpPr txBox="1">
            <a:spLocks noGrp="1"/>
          </p:cNvSpPr>
          <p:nvPr>
            <p:ph type="body" idx="1"/>
          </p:nvPr>
        </p:nvSpPr>
        <p:spPr>
          <a:xfrm>
            <a:off x="5186400" y="3501450"/>
            <a:ext cx="15906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Scores</a:t>
            </a:r>
            <a:endParaRPr sz="12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Accomplishments (Baseline)</a:t>
            </a: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1383990" y="24566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1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712810" y="2456650"/>
            <a:ext cx="4803000" cy="23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/>
              <a:t>I / O</a:t>
            </a:r>
            <a:endParaRPr sz="1200" b="1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/>
              <a:t>Output: vga_screen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/>
              <a:t>Input: PS/2 keyboard</a:t>
            </a:r>
            <a:endParaRPr sz="1200"/>
          </a:p>
          <a:p>
            <a:pPr marL="0" lvl="0" indent="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/>
              <a:t>Pause / Resume: P </a:t>
            </a:r>
            <a:endParaRPr sz="1200"/>
          </a:p>
          <a:p>
            <a:pPr marL="0" lvl="0" indent="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/>
              <a:t>Restart: R</a:t>
            </a:r>
            <a:endParaRPr sz="1200"/>
          </a:p>
          <a:p>
            <a:pPr marL="0" lvl="0" indent="4572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200"/>
              <a:t>Square movements: Up, Down, Left, Right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Accomplishments (Add-ons)</a:t>
            </a:r>
            <a:endParaRPr/>
          </a:p>
        </p:txBody>
      </p:sp>
      <p:sp>
        <p:nvSpPr>
          <p:cNvPr id="174" name="Google Shape;174;p23"/>
          <p:cNvSpPr/>
          <p:nvPr/>
        </p:nvSpPr>
        <p:spPr>
          <a:xfrm>
            <a:off x="1676140" y="24738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1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75" name="Google Shape;175;p23"/>
          <p:cNvSpPr txBox="1">
            <a:spLocks noGrp="1"/>
          </p:cNvSpPr>
          <p:nvPr>
            <p:ph type="body" idx="1"/>
          </p:nvPr>
        </p:nvSpPr>
        <p:spPr>
          <a:xfrm>
            <a:off x="2004946" y="2473800"/>
            <a:ext cx="14811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Interrupts</a:t>
            </a:r>
            <a:endParaRPr sz="1200" b="1"/>
          </a:p>
        </p:txBody>
      </p:sp>
      <p:sp>
        <p:nvSpPr>
          <p:cNvPr id="176" name="Google Shape;176;p23"/>
          <p:cNvSpPr/>
          <p:nvPr/>
        </p:nvSpPr>
        <p:spPr>
          <a:xfrm>
            <a:off x="1676140" y="35014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3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77" name="Google Shape;177;p23"/>
          <p:cNvSpPr/>
          <p:nvPr/>
        </p:nvSpPr>
        <p:spPr>
          <a:xfrm>
            <a:off x="4144484" y="247380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2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78" name="Google Shape;178;p23"/>
          <p:cNvSpPr txBox="1">
            <a:spLocks noGrp="1"/>
          </p:cNvSpPr>
          <p:nvPr>
            <p:ph type="body" idx="1"/>
          </p:nvPr>
        </p:nvSpPr>
        <p:spPr>
          <a:xfrm>
            <a:off x="5074538" y="3501450"/>
            <a:ext cx="18294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Leaderboard</a:t>
            </a:r>
            <a:endParaRPr sz="1200" b="1"/>
          </a:p>
        </p:txBody>
      </p:sp>
      <p:sp>
        <p:nvSpPr>
          <p:cNvPr id="179" name="Google Shape;179;p23"/>
          <p:cNvSpPr txBox="1">
            <a:spLocks noGrp="1"/>
          </p:cNvSpPr>
          <p:nvPr>
            <p:ph type="body" idx="1"/>
          </p:nvPr>
        </p:nvSpPr>
        <p:spPr>
          <a:xfrm>
            <a:off x="4473275" y="2473800"/>
            <a:ext cx="1590600" cy="59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Speed Power-Up</a:t>
            </a:r>
            <a:endParaRPr sz="1200" b="1"/>
          </a:p>
        </p:txBody>
      </p:sp>
      <p:sp>
        <p:nvSpPr>
          <p:cNvPr id="180" name="Google Shape;180;p23"/>
          <p:cNvSpPr/>
          <p:nvPr/>
        </p:nvSpPr>
        <p:spPr>
          <a:xfrm>
            <a:off x="4745740" y="35014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rgbClr val="FFFFFF"/>
                </a:solidFill>
              </a:rPr>
              <a:t>4</a:t>
            </a:r>
            <a:endParaRPr sz="900" b="1">
              <a:solidFill>
                <a:srgbClr val="FFFFFF"/>
              </a:solidFill>
            </a:endParaRPr>
          </a:p>
        </p:txBody>
      </p:sp>
      <p:sp>
        <p:nvSpPr>
          <p:cNvPr id="181" name="Google Shape;181;p23"/>
          <p:cNvSpPr txBox="1">
            <a:spLocks noGrp="1"/>
          </p:cNvSpPr>
          <p:nvPr>
            <p:ph type="body" idx="1"/>
          </p:nvPr>
        </p:nvSpPr>
        <p:spPr>
          <a:xfrm>
            <a:off x="2004950" y="350145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/>
              <a:t>Pseudo-Random Block Placement</a:t>
            </a:r>
            <a:endParaRPr sz="12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Accomplishments (Extra)</a:t>
            </a:r>
            <a:endParaRPr/>
          </a:p>
        </p:txBody>
      </p:sp>
      <p:sp>
        <p:nvSpPr>
          <p:cNvPr id="187" name="Google Shape;187;p24"/>
          <p:cNvSpPr/>
          <p:nvPr/>
        </p:nvSpPr>
        <p:spPr>
          <a:xfrm>
            <a:off x="1189240" y="2703950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 b="1">
              <a:solidFill>
                <a:srgbClr val="FFFFFF"/>
              </a:solidFill>
            </a:endParaRPr>
          </a:p>
        </p:txBody>
      </p:sp>
      <p:sp>
        <p:nvSpPr>
          <p:cNvPr id="188" name="Google Shape;188;p24"/>
          <p:cNvSpPr txBox="1">
            <a:spLocks noGrp="1"/>
          </p:cNvSpPr>
          <p:nvPr>
            <p:ph type="body" idx="1"/>
          </p:nvPr>
        </p:nvSpPr>
        <p:spPr>
          <a:xfrm>
            <a:off x="1518050" y="2703950"/>
            <a:ext cx="3235800" cy="9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200" b="1"/>
              <a:t>Use color to distinguish falling squares</a:t>
            </a:r>
            <a:endParaRPr sz="12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Accomplishments (a Short Video)</a:t>
            </a:r>
            <a:endParaRPr/>
          </a:p>
        </p:txBody>
      </p:sp>
      <p:pic>
        <p:nvPicPr>
          <p:cNvPr id="194" name="Google Shape;194;p25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989812" y="1853850"/>
            <a:ext cx="5164376" cy="286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>
            <a:spLocks noGrp="1"/>
          </p:cNvSpPr>
          <p:nvPr>
            <p:ph type="title"/>
          </p:nvPr>
        </p:nvSpPr>
        <p:spPr>
          <a:xfrm>
            <a:off x="744875" y="2289173"/>
            <a:ext cx="3893400" cy="8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SzPts val="990"/>
              <a:buNone/>
            </a:pPr>
            <a:r>
              <a:rPr lang="en-GB" sz="3270"/>
              <a:t>Methodologies</a:t>
            </a:r>
            <a:endParaRPr sz="1740" b="0"/>
          </a:p>
        </p:txBody>
      </p:sp>
      <p:pic>
        <p:nvPicPr>
          <p:cNvPr id="200" name="Google Shape;200;p26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5146750" y="1593525"/>
            <a:ext cx="3997249" cy="22198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</Words>
  <Application>Microsoft Macintosh PowerPoint</Application>
  <PresentationFormat>On-screen Show (16:9)</PresentationFormat>
  <Paragraphs>60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Lato</vt:lpstr>
      <vt:lpstr>Raleway</vt:lpstr>
      <vt:lpstr>Arial</vt:lpstr>
      <vt:lpstr>Streamline</vt:lpstr>
      <vt:lpstr>Final Project  - Tetris</vt:lpstr>
      <vt:lpstr>Overview</vt:lpstr>
      <vt:lpstr>Accomplishments</vt:lpstr>
      <vt:lpstr>Accomplishments (Baseline)</vt:lpstr>
      <vt:lpstr>Accomplishments (Baseline)</vt:lpstr>
      <vt:lpstr>Accomplishments (Add-ons)</vt:lpstr>
      <vt:lpstr>Accomplishments (Extra)</vt:lpstr>
      <vt:lpstr>Accomplishments (a Short Video)</vt:lpstr>
      <vt:lpstr>Methodologies</vt:lpstr>
      <vt:lpstr>Methodologies (Processor and MIPS)</vt:lpstr>
      <vt:lpstr>Methodologies (VGA_Controllor)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 - Tetris</dc:title>
  <cp:lastModifiedBy>Brandon Wong</cp:lastModifiedBy>
  <cp:revision>1</cp:revision>
  <dcterms:modified xsi:type="dcterms:W3CDTF">2022-02-19T06:16:47Z</dcterms:modified>
</cp:coreProperties>
</file>